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7BD077-F5FA-4AAE-9384-27BC03504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965" y="0"/>
            <a:ext cx="5074023" cy="6508375"/>
          </a:xfrm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Všeobecne záväzné nariadenie obce č. 1/2023</a:t>
            </a:r>
            <a:b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nakladaní s komunálnymi odpadmi</a:t>
            </a:r>
            <a:b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 drobnými stavebnými odpadmi na území obce Vyšný Klátov účinné od 1.9.2023</a:t>
            </a:r>
            <a:b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Obec určuje na zber zmesového komunálneho odpadu zberné nádoby </a:t>
            </a:r>
            <a:r>
              <a:rPr lang="sk-SK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označené zberovou spoločnosťou KOSIT</a:t>
            </a:r>
            <a:br>
              <a:rPr lang="sk-SK" sz="1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nádoba o objeme 110 litrov pre 4 osoby v rodinnom dome, </a:t>
            </a:r>
            <a:br>
              <a:rPr lang="sk-SK" sz="1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nádoba o objeme 120 litrov pre 4 osôb v rodinnom dome</a:t>
            </a:r>
            <a:b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Každý pôvodca je povinný používať na zmesový komunálny odpad len typ zberných nádob schválený obcou a </a:t>
            </a:r>
            <a:r>
              <a:rPr lang="sk-SK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označený zberovou spoločnosťou</a:t>
            </a:r>
            <a:r>
              <a:rPr lang="sk-SK" sz="1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zodpovedajúci systému zberu</a:t>
            </a:r>
            <a:r>
              <a:rPr lang="sk-SK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sk-SK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k-SK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 prekročení objemu zbernej nádoby označenej zberovou spoločnosťou je možné zmesový komunálny odpad likvidovať: </a:t>
            </a:r>
            <a:br>
              <a:rPr lang="sk-SK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jednorazovými odpadovými vrecami, ktoré sú označené zberovou spoločnosťou. </a:t>
            </a:r>
            <a:br>
              <a:rPr lang="sk-SK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zakúpením ďalšej zbernej nádoby označenej zberovou spoločnosťou a zaplatením jednorazového ročného poplatku za likvidáciu odpadu </a:t>
            </a:r>
            <a:br>
              <a:rPr lang="sk-SK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k-SK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Spôsob likvidácie zmesového komunálneho odpadu podľa bodu a) a b) nie je zahrnutý do miestneho poplatku za komunálne odpady a drobné stavebné odpady </a:t>
            </a:r>
            <a:br>
              <a:rPr lang="sk-SK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k-SK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Jednorazové odpadové vrece označené zberovou spoločnosťou na zmesový komunálny odpad je možné kúpiť na Obecnom úrade               vo Vyšnom </a:t>
            </a:r>
            <a:r>
              <a:rPr lang="sk-SK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Klátove</a:t>
            </a:r>
            <a:br>
              <a:rPr lang="sk-SK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k-SK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7C88857-F8BC-457B-A47E-47E8F9C87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6347012" y="4050836"/>
            <a:ext cx="45719" cy="1096896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17FAE07D-42A1-4099-B28A-5B1D91722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475" y="0"/>
            <a:ext cx="56720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92834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</TotalTime>
  <Words>194</Words>
  <Application>Microsoft Office PowerPoint</Application>
  <PresentationFormat>Širokouhlá</PresentationFormat>
  <Paragraphs>1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Trebuchet MS</vt:lpstr>
      <vt:lpstr>Wingdings 3</vt:lpstr>
      <vt:lpstr>Fazeta</vt:lpstr>
      <vt:lpstr>Všeobecne záväzné nariadenie obce č. 1/2023 o nakladaní s komunálnymi odpadmi a s drobnými stavebnými odpadmi na území obce Vyšný Klátov účinné od 1.9.2023   Obec určuje na zber zmesového komunálneho odpadu zberné nádoby označené zberovou spoločnosťou KOSIT 1 nádoba o objeme 110 litrov pre 4 osoby v rodinnom dome,  1 nádoba o objeme 120 litrov pre 4 osôb v rodinnom dome   Každý pôvodca je povinný používať na zmesový komunálny odpad len typ zberných nádob schválený obcou a označený zberovou spoločnosťou a zodpovedajúci systému zberu.   Pri prekročení objemu zbernej nádoby označenej zberovou spoločnosťou je možné zmesový komunálny odpad likvidovať:  a) jednorazovými odpadovými vrecami, ktoré sú označené zberovou spoločnosťou.  b) zakúpením ďalšej zbernej nádoby označenej zberovou spoločnosťou a zaplatením jednorazového ročného poplatku za likvidáciu odpadu   Spôsob likvidácie zmesového komunálneho odpadu podľa bodu a) a b) nie je zahrnutý do miestneho poplatku za komunálne odpady a drobné stavebné odpady   Jednorazové odpadové vrece označené zberovou spoločnosťou na zmesový komunálny odpad je možné kúpiť na Obecnom úrade               vo Vyšnom Klátove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Všeobecne záväzné nariadenie obce č. 1/2023 o nakladaní s komunálnymi odpadmi a s drobnými stavebnými odpadmi na území obce Vyšný Klátov účinné od 1.9.2023  Každý pôvodca je povinný používať na zmesový komunálny odpad len typ zberných nádob schválený obcou a označený zberovou spoločnosťou a zodpovedajúci systému zberu.   Jednorazové odpadové vrece označené zberovou spoločnosťou na zmesový komunálny odpad je možné kúpiť na Obecnom úrade vo Vyšnom Klátove</dc:title>
  <dc:creator>CIRNEROVÁ Alena</dc:creator>
  <cp:lastModifiedBy>CIRNEROVÁ Alena</cp:lastModifiedBy>
  <cp:revision>3</cp:revision>
  <cp:lastPrinted>2023-07-27T12:50:49Z</cp:lastPrinted>
  <dcterms:created xsi:type="dcterms:W3CDTF">2023-07-27T12:33:12Z</dcterms:created>
  <dcterms:modified xsi:type="dcterms:W3CDTF">2023-07-27T13:20:25Z</dcterms:modified>
</cp:coreProperties>
</file>